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87" r:id="rId5"/>
    <p:sldId id="279" r:id="rId6"/>
    <p:sldId id="289" r:id="rId7"/>
    <p:sldId id="290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047EF71-36CA-4113-B734-261CD638553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59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36F43C84-5FD5-40E4-8198-79351CC5C0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2760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99B5536-872A-4D8D-BD25-57AB1CFF7791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AB39E2F-4FEF-43BF-ABD1-5BD1CB5D8881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06B8928-0093-4109-BEDF-63EB5FDEAFDA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8785E9C-6349-43C1-91D9-6DD2612A2795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95B7773-068E-422A-A068-B59D3206AFC2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2D9EF9-83ED-4AC5-BBAA-84008BE94C5E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A205375-88C5-473A-8B8C-0796BB1AEDEC}" type="slidenum">
              <a:rPr lang="zh-TW" altLang="en-US" sz="1200" smtClean="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519770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1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925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當我們漂流曠野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LORD, THY LOVE HAS SOUGHT AND FOUND US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(1/7)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35886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主，當我們漂流曠野，祢愛前來尋我們；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Lord, Thy love has sought and found us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Wand’ring</a:t>
            </a:r>
            <a:r>
              <a:rPr lang="en-US" altLang="zh-TW" sz="2800" dirty="0"/>
              <a:t> in this desert wide,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祢用恩手逐步提攜，至終十架捨己身。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 hast thrown Thine arms around us,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us suffered, bled, and died,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唱吧，我魂，祂愛你；耶穌為我捨自己。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Sing, my soul! He loved thee, Jesus gave Himself for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聽哪，這是誰的哭聲，來自溪邊的荒園？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Hark! What sounds of bitter weeping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From yon lonesome garden sweep;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這是我主儆醒守更，雖然門徒已疲倦。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the Lord His vigil keeping,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Whilst His followers sink in sleep.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阿，我魂，祂真愛你；是的，祂為我捨己。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Ah, my soul, He loved thee, yes, He gave Himself for me.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此時，祂正對父求懇，深嘗義怒的滋味；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is speaking to His Father, tasting deep that bitter cup,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但祂為著我們罪人，情願喝乾這苦杯。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Yet He takes it, willing rather for our sakes to drink it up.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阿，愛！我魂，祂愛你！所以為你捨自己。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what love! He loved me!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Gave Himself, my soul for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再後，就是慘案末幕：神的波浪和洪濤，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Then that closing scene of anguish: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God’s waves and billows roll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漫過祂身，使祂痛苦，才好使我成新造。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Over Him, there left to languish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the cross, to save my soul.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這愛無比又無極！耶穌為我捨自己。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Matchless love! How vast, how free,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Jesus gave Himself for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請再聽哪！祂正呼喊：- 當祂見父與己分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Hark again! His cries are waking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Echoes on dark Calvary’s hill;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“神哪，神哪，祢竟摧殘  那常順服祢的人？”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God, my God, art Thou forsaking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Him Who always did Thy will?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阿，我魂，這是為你；是的，祂為我捨己。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Ah, my soul! It was for thee, yes! He gave Himself for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主，我心樂，因祢苦難  現今都已成往事；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Lord, we joy, Thy toils are ended,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Glad Thy </a:t>
            </a:r>
            <a:r>
              <a:rPr lang="en-US" altLang="zh-TW" sz="2800" dirty="0" err="1"/>
              <a:t>suff’ring</a:t>
            </a:r>
            <a:r>
              <a:rPr lang="en-US" altLang="zh-TW" sz="2800" dirty="0"/>
              <a:t> time is o’er,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祢已升天坐父右邊，永遠活著不再死。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Thy Father’s throne ascended,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Thou </a:t>
            </a:r>
            <a:r>
              <a:rPr lang="en-US" altLang="zh-TW" sz="2800" dirty="0" err="1"/>
              <a:t>liv’st</a:t>
            </a:r>
            <a:r>
              <a:rPr lang="en-US" altLang="zh-TW" sz="2800" dirty="0"/>
              <a:t> to die no more,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那為我們捨己的，我魂今活著為祢。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Yes, my soul! He lives for thee, He Who gave Himself for 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主，我們因祢的奇恩，現在敬拜頌讚祢；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Lord, we worship and adore Thee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Thy rich, Thy matchless grace;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不久祢要成全我們，與祢相見同歡喜。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Perfect soon in joy before Thee,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 shall see Thee face to face,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然而我們今唱說：“耶穌捨己為著我。”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Yet </a:t>
            </a:r>
            <a:r>
              <a:rPr lang="en-US" altLang="zh-TW" sz="2800" dirty="0" err="1"/>
              <a:t>e’en</a:t>
            </a:r>
            <a:r>
              <a:rPr lang="en-US" altLang="zh-TW" sz="2800" dirty="0"/>
              <a:t> now our song shall be Jesus gave Himself for me.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578</TotalTime>
  <Words>696</Words>
  <Application>Microsoft Office PowerPoint</Application>
  <PresentationFormat>On-screen Show (16:9)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H066  主，當我們漂流曠野  LORD, THY LOVE HAS SOUGHT AND FOUND US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H066 主，當我們漂流曠野 LORD, THY LOVE HAS SOUGHT AND FOUND US</dc:title>
  <dc:subject>Hymnary 聖徒詩歌</dc:subject>
  <dc:creator>J. J. Hopkins</dc:creator>
  <cp:lastModifiedBy>Timothy Liang</cp:lastModifiedBy>
  <cp:revision>74</cp:revision>
  <dcterms:created xsi:type="dcterms:W3CDTF">2001-04-19T19:07:54Z</dcterms:created>
  <dcterms:modified xsi:type="dcterms:W3CDTF">2017-08-01T20:45:47Z</dcterms:modified>
</cp:coreProperties>
</file>